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7" r:id="rId4"/>
    <p:sldId id="260" r:id="rId5"/>
    <p:sldId id="261" r:id="rId6"/>
    <p:sldId id="262" r:id="rId7"/>
    <p:sldId id="266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519085"/>
            <a:ext cx="5723468" cy="1261843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 </a:t>
            </a:r>
            <a:r>
              <a:rPr lang="uk-UA" sz="4000" b="1" dirty="0" err="1" smtClean="0">
                <a:solidFill>
                  <a:srgbClr val="002060"/>
                </a:solidFill>
              </a:rPr>
              <a:t>Підпроект</a:t>
            </a:r>
            <a:r>
              <a:rPr lang="uk-UA" sz="4000" b="1" dirty="0" smtClean="0">
                <a:solidFill>
                  <a:srgbClr val="002060"/>
                </a:solidFill>
              </a:rPr>
              <a:t> «Патріоти на захисті Батьківщини»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2996952"/>
            <a:ext cx="5712179" cy="2263670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«Гляди, не забудь – людиною будь!»</a:t>
            </a:r>
          </a:p>
          <a:p>
            <a:pPr algn="r"/>
            <a:r>
              <a:rPr lang="uk-UA" sz="2000" b="1" dirty="0" smtClean="0">
                <a:solidFill>
                  <a:schemeClr val="tx1"/>
                </a:solidFill>
              </a:rPr>
              <a:t>Підготував учитель української мови </a:t>
            </a:r>
          </a:p>
          <a:p>
            <a:pPr algn="r"/>
            <a:r>
              <a:rPr lang="uk-UA" sz="2000" b="1" dirty="0" smtClean="0">
                <a:solidFill>
                  <a:schemeClr val="tx1"/>
                </a:solidFill>
              </a:rPr>
              <a:t>та літератури </a:t>
            </a:r>
          </a:p>
          <a:p>
            <a:pPr algn="r"/>
            <a:r>
              <a:rPr lang="uk-UA" sz="2000" b="1" dirty="0" err="1" smtClean="0">
                <a:solidFill>
                  <a:schemeClr val="tx1"/>
                </a:solidFill>
              </a:rPr>
              <a:t>Вишнопільської</a:t>
            </a:r>
            <a:r>
              <a:rPr lang="uk-UA" sz="2000" b="1" dirty="0" smtClean="0">
                <a:solidFill>
                  <a:schemeClr val="tx1"/>
                </a:solidFill>
              </a:rPr>
              <a:t> ЗОШ І – ІІІ ступенів </a:t>
            </a:r>
          </a:p>
          <a:p>
            <a:pPr algn="r"/>
            <a:r>
              <a:rPr lang="uk-UA" sz="2000" b="1" dirty="0" err="1" smtClean="0">
                <a:solidFill>
                  <a:schemeClr val="tx1"/>
                </a:solidFill>
              </a:rPr>
              <a:t>Гончаров</a:t>
            </a:r>
            <a:r>
              <a:rPr lang="uk-UA" sz="2000" b="1" dirty="0" smtClean="0">
                <a:solidFill>
                  <a:schemeClr val="tx1"/>
                </a:solidFill>
              </a:rPr>
              <a:t> Олександр Володимирович</a:t>
            </a:r>
          </a:p>
          <a:p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85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Участь у благодійних акціях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P106040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3183100" cy="2304256"/>
          </a:xfrm>
          <a:prstGeom prst="rect">
            <a:avLst/>
          </a:prstGeom>
        </p:spPr>
      </p:pic>
      <p:pic>
        <p:nvPicPr>
          <p:cNvPr id="4" name="Рисунок 3" descr="P106044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2080" y="1484784"/>
            <a:ext cx="2891532" cy="2304256"/>
          </a:xfrm>
          <a:prstGeom prst="rect">
            <a:avLst/>
          </a:prstGeom>
        </p:spPr>
      </p:pic>
      <p:pic>
        <p:nvPicPr>
          <p:cNvPr id="5" name="Рисунок 4" descr="P106014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74202" y="3933056"/>
            <a:ext cx="2809965" cy="2112516"/>
          </a:xfrm>
          <a:prstGeom prst="rect">
            <a:avLst/>
          </a:prstGeom>
        </p:spPr>
      </p:pic>
      <p:pic>
        <p:nvPicPr>
          <p:cNvPr id="6" name="Рисунок 5" descr="IMG_2243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9592" y="4221088"/>
            <a:ext cx="2232248" cy="1723583"/>
          </a:xfrm>
          <a:prstGeom prst="rect">
            <a:avLst/>
          </a:prstGeom>
        </p:spPr>
      </p:pic>
      <p:pic>
        <p:nvPicPr>
          <p:cNvPr id="7" name="Рисунок 6" descr="IMG_2244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38567" y="4221088"/>
            <a:ext cx="2064775" cy="1752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3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13011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Пам’ятаємо наших героїв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25940"/>
            <a:ext cx="3350866" cy="2513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87" y="1682934"/>
            <a:ext cx="3432210" cy="2574158"/>
          </a:xfrm>
          <a:prstGeom prst="rect">
            <a:avLst/>
          </a:prstGeom>
        </p:spPr>
      </p:pic>
      <p:pic>
        <p:nvPicPr>
          <p:cNvPr id="5" name="Рисунок 4" descr="IMG_224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1198" y="4365103"/>
            <a:ext cx="2501265" cy="18730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31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027241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Шануємо ветеранів педагогічної праці, запрошуємо на свята, концерти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IMG_176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2490151"/>
            <a:ext cx="3312368" cy="2811057"/>
          </a:xfrm>
          <a:prstGeom prst="rect">
            <a:avLst/>
          </a:prstGeom>
        </p:spPr>
      </p:pic>
      <p:pic>
        <p:nvPicPr>
          <p:cNvPr id="4" name="Рисунок 3" descr="IMG_179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4" y="2490151"/>
            <a:ext cx="3312368" cy="2804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70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83225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Волонтери надають посильну допомогу своїм підопічним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IMG_226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99" y="2060848"/>
            <a:ext cx="3511911" cy="2843429"/>
          </a:xfrm>
          <a:prstGeom prst="rect">
            <a:avLst/>
          </a:prstGeom>
        </p:spPr>
      </p:pic>
      <p:pic>
        <p:nvPicPr>
          <p:cNvPr id="4" name="Рисунок 3" descr="IMG_20160425_14402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2420888"/>
            <a:ext cx="3600400" cy="28434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74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171257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Підтримуємо в належному порядку місця поховання героїв-визволителів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IMG_2258.JP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91581" y="2456890"/>
            <a:ext cx="3960440" cy="3168354"/>
          </a:xfrm>
          <a:prstGeom prst="rect">
            <a:avLst/>
          </a:prstGeom>
        </p:spPr>
      </p:pic>
      <p:pic>
        <p:nvPicPr>
          <p:cNvPr id="4" name="Рисунок 3" descr="IMG_225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3384376" cy="3528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45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Участь у мітингу до Дня пам’яті та примирення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44022"/>
            <a:ext cx="3241476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3821626" cy="3128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68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31527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 Підтримуємо порядок на пришкільній території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IMG_225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2564904"/>
            <a:ext cx="3384376" cy="2880320"/>
          </a:xfrm>
          <a:prstGeom prst="rect">
            <a:avLst/>
          </a:prstGeom>
        </p:spPr>
      </p:pic>
      <p:pic>
        <p:nvPicPr>
          <p:cNvPr id="4" name="Рисунок 3" descr="IMG_225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8477" y="2564904"/>
            <a:ext cx="3321915" cy="2880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24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43266"/>
          </a:xfrm>
        </p:spPr>
        <p:txBody>
          <a:bodyPr>
            <a:normAutofit fontScale="90000"/>
          </a:bodyPr>
          <a:lstStyle/>
          <a:p>
            <a:r>
              <a:rPr lang="uk-UA" sz="2800" b="1" smtClean="0">
                <a:solidFill>
                  <a:srgbClr val="0070C0"/>
                </a:solidFill>
              </a:rPr>
              <a:t>Майбутнє залежить, </a:t>
            </a:r>
            <a:r>
              <a:rPr lang="uk-UA" sz="2800" b="1" dirty="0" smtClean="0">
                <a:solidFill>
                  <a:srgbClr val="0070C0"/>
                </a:solidFill>
              </a:rPr>
              <a:t>від нашої освіченості, людяності, доброти і порядності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IMG_224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2356274"/>
            <a:ext cx="5688632" cy="34212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61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147</TotalTime>
  <Words>88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 Підпроект «Патріоти на захисті Батьківщини»</vt:lpstr>
      <vt:lpstr>Участь у благодійних акціях</vt:lpstr>
      <vt:lpstr>Пам’ятаємо наших героїв</vt:lpstr>
      <vt:lpstr>Шануємо ветеранів педагогічної праці, запрошуємо на свята, концерти</vt:lpstr>
      <vt:lpstr>Волонтери надають посильну допомогу своїм підопічним </vt:lpstr>
      <vt:lpstr>Підтримуємо в належному порядку місця поховання героїв-визволителів</vt:lpstr>
      <vt:lpstr>Участь у мітингу до Дня пам’яті та примирення</vt:lpstr>
      <vt:lpstr> Підтримуємо порядок на пришкільній території</vt:lpstr>
      <vt:lpstr>Майбутнє залежить, від нашої освіченості, людяності, доброти і порядності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WinRoNe</cp:lastModifiedBy>
  <cp:revision>17</cp:revision>
  <dcterms:created xsi:type="dcterms:W3CDTF">2019-10-26T11:24:52Z</dcterms:created>
  <dcterms:modified xsi:type="dcterms:W3CDTF">2019-11-18T10:51:42Z</dcterms:modified>
</cp:coreProperties>
</file>